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257" r:id="rId3"/>
    <p:sldId id="274" r:id="rId4"/>
    <p:sldId id="275" r:id="rId5"/>
    <p:sldId id="277" r:id="rId6"/>
    <p:sldId id="292" r:id="rId7"/>
    <p:sldId id="304" r:id="rId8"/>
    <p:sldId id="298" r:id="rId9"/>
    <p:sldId id="293" r:id="rId10"/>
    <p:sldId id="278" r:id="rId11"/>
    <p:sldId id="299" r:id="rId12"/>
    <p:sldId id="300" r:id="rId13"/>
    <p:sldId id="301" r:id="rId14"/>
    <p:sldId id="303" r:id="rId1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F918A-4B34-4FB1-A276-392742D8FCB5}" type="datetimeFigureOut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193D4-19DF-45A8-86E0-1BBE630AF6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44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721D3A5-5387-4E66-8FCE-CCC14E867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AE207DB2-5BCE-4522-8790-3A8FDE99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3D56970-C25E-4347-B788-41E7D709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5B3-6A22-4D6B-A9B3-ED5BF3D7BCE9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C73121A-2DE4-4F41-990D-ABFA4490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191D051-4A30-4210-87E6-28A1F622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16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97A651E-F653-4FFB-87F1-897A57ED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06557A1-2815-4822-9FE9-F12C3C010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9F11563-0B0E-41A7-B927-E9F0EBC0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755-E454-4546-89E2-99E5C6D9D9BF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2448C98-96BE-42F3-9C54-E2235287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DD8DE81-07E9-4104-AAAA-69C45093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80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5ED091F3-5FD5-4B9D-AAD3-C2D589ADA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1E941E5A-311B-448F-A75C-2B57B990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D877580-DEE5-4902-8B62-B0252550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19A3-1A0D-4FCB-A746-ED5FD37D38E6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E16B77C-D79D-4CF2-9632-C7B4EF45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931D9C-A349-4FA6-BD2D-18321179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5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B8DFAEA-5F8D-4FD9-AE2C-E02F54A6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02260A-CE4E-4422-A503-2E5FBC09E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BB2FEE2-549B-4E6C-AD20-D8D553AB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AC64-30CC-425A-9A1B-0A4005280E51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55F00CBC-D313-494A-B2B2-BC021D11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D643871-0A71-4BFB-A6BC-651D9F48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3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F3EDD-38AC-4A60-8998-CA33D229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A4C78F4-386D-4231-A759-495D1E24A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A92BBFA-9D41-4D8F-85F2-D4F4A07B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CAE2-38B8-4784-98E2-DBDB071C6889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2C738D1-9BE9-48BD-92E9-57A6707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9BE94E1-AC27-4543-B2F6-BFD1F613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39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C087579-4BC3-45C4-994E-B3DE3F58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FF3AD14-4651-4B45-B0AE-FEC38B28A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99FD0F0-7B2C-4D1D-ACB4-B5C3BFE2B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94F8854-CC49-4FB4-A3A8-1F223D1B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C6BE-CAD5-4FE9-9DDD-FAFB759C57AC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E41D374-4A95-4BBC-B85A-77CE9316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A5E19C5F-5D8A-48DD-AD5B-58AED5A3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5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30D3C0F-22E6-4CB2-A004-F4743D6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427FAFAC-1617-4CC8-8C3A-4EC4855B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6E3F20E-0A66-4999-B4CF-00E062C3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210630A-DA66-4A33-8ED7-2CDC1652A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9DB98B6B-E799-47A8-BAC9-4D3D8C187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83B84432-1DC8-4544-8ACF-A66143A4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3562-096C-4970-B998-F36851A905C1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9EB2971D-1349-4BE3-A088-75EB4C72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AE11347A-97F3-4082-A4EA-0883F15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4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BF6AC9B-C2A1-4666-A330-2C2F1C79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6A3BBB62-DAE0-41C3-B962-FE9F594C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E5EE-4199-486E-A366-7487385B4AD5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73B84A89-F616-45F6-97C8-E0B827C9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1A7D793B-B0AC-4317-8721-7273C037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4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FEAB9AB3-DF15-4295-937F-ACAE991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6E7F-0CCB-47AF-9C6F-8BA58FD5FBA2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0256C36C-D9A2-4D1D-903A-DCF5A6EF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FC004A77-C58A-4DC6-9C3C-D157083A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2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A6C98D6-5017-467A-AB4D-9B19BE9B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834B26B-DED7-4A82-AF50-EA3E0588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169F5EF-6931-4547-9587-56D9128E3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C9ABC18-F066-475E-A67B-56FD2202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75B2-CCEB-4FE9-AC80-DCE77B7E7644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6EF25DF3-E53E-422E-A8AA-BC3DD363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5D5D555-BDDD-4493-8BEC-D27E318A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58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9D5580C-C7F9-4526-9C73-786674C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38385B7-5067-4D43-AA44-D85FBA916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1642093D-9E51-4C98-A1EC-AEEB6CA05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AFBC31B-A2DA-437F-BB26-DDFB2E31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0DA1-A8BB-4EA8-9509-C67FED1E514C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062A248-4446-4C5C-B8B7-96FDE89F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A1539B75-AA28-411C-808E-FF7AEDC2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75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59BEE097-1069-4B9C-91A8-62C412E6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774255F-4126-4E9B-AB7B-5E312E25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275F854-2A38-4EB5-BFD1-AC7F1DE20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CF8-FC0F-44B3-B848-EF48BEA822E8}" type="datetime1">
              <a:rPr lang="ko-KR" altLang="en-US" smtClean="0"/>
              <a:t>2023-3-14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4DF45B0-123F-40E8-8F56-E21847E6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AD558CB-6678-4100-B11F-D9CC6070D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F13B-354C-484E-8B2B-67ADA2F18F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cd.co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HY각헤드라인B" panose="02030600000101010101" pitchFamily="18" charset="-127"/>
                <a:ea typeface="HY각헤드라인B" panose="02030600000101010101" pitchFamily="18" charset="-127"/>
              </a:rPr>
              <a:t>KIBIS </a:t>
            </a:r>
            <a:r>
              <a:rPr lang="ko-KR" altLang="en-US" dirty="0" smtClean="0">
                <a:latin typeface="HY각헤드라인B" panose="02030600000101010101" pitchFamily="18" charset="-127"/>
                <a:ea typeface="HY각헤드라인B" panose="02030600000101010101" pitchFamily="18" charset="-127"/>
              </a:rPr>
              <a:t>프로그램 가이드</a:t>
            </a:r>
            <a:r>
              <a:rPr lang="en-US" altLang="ko-KR" dirty="0" smtClean="0">
                <a:latin typeface="HY각헤드라인B" panose="02030600000101010101" pitchFamily="18" charset="-127"/>
                <a:ea typeface="HY각헤드라인B" panose="02030600000101010101" pitchFamily="18" charset="-127"/>
              </a:rPr>
              <a:t/>
            </a:r>
            <a:br>
              <a:rPr lang="en-US" altLang="ko-KR" dirty="0" smtClean="0">
                <a:latin typeface="HY각헤드라인B" panose="02030600000101010101" pitchFamily="18" charset="-127"/>
                <a:ea typeface="HY각헤드라인B" panose="02030600000101010101" pitchFamily="18" charset="-127"/>
              </a:rPr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067723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개발</a:t>
            </a:r>
            <a:r>
              <a:rPr lang="en-US" altLang="ko-KR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: </a:t>
            </a:r>
            <a:r>
              <a:rPr lang="ko-KR" altLang="en-US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의왕</a:t>
            </a:r>
            <a:r>
              <a:rPr lang="en-US" altLang="ko-KR" dirty="0" smtClean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ICD</a:t>
            </a:r>
            <a:endParaRPr lang="en-US" altLang="ko-KR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b="14221"/>
          <a:stretch>
            <a:fillRect/>
          </a:stretch>
        </p:blipFill>
        <p:spPr bwMode="auto">
          <a:xfrm>
            <a:off x="9467832" y="213695"/>
            <a:ext cx="2487195" cy="4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/>
        </p:nvCxnSpPr>
        <p:spPr>
          <a:xfrm flipV="1">
            <a:off x="0" y="936000"/>
            <a:ext cx="12200467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71" y="4162813"/>
            <a:ext cx="5642161" cy="25766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71" y="1421092"/>
            <a:ext cx="5642160" cy="2601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42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출입 조회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(2/2)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43925" y="1257322"/>
            <a:ext cx="34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반출입구분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'IN'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반입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'OT'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93253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418015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52392" y="4130727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EDI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전송구분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'O'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전송완료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'X'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전송미완료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8022" y="14210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979274" y="1379632"/>
            <a:ext cx="592726" cy="286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08022" y="416281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555066" y="4137253"/>
            <a:ext cx="592726" cy="286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72" y="1752278"/>
            <a:ext cx="6712040" cy="4460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418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EDI 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전송하기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(1/3)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43925" y="1257322"/>
            <a:ext cx="346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내국화물반출입조회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페이지에서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EDI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전송구분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'X'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35524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3220184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27147" y="3183983"/>
            <a:ext cx="333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전송할 자료 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6120" y="17512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521101" y="1811248"/>
            <a:ext cx="298778" cy="305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498602" y="2218267"/>
            <a:ext cx="414868" cy="3640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222140" y="2047630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165501" y="147569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368057" y="4532161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27147" y="4490343"/>
            <a:ext cx="333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전송할 자료 선택 후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EDI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전송버튼 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4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72" y="1752278"/>
            <a:ext cx="6712040" cy="4460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418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EDI 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전송하기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(2/3)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2864584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6120" y="17512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521101" y="1811248"/>
            <a:ext cx="298778" cy="305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498602" y="2218267"/>
            <a:ext cx="414868" cy="3640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364114" y="2836868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27147" y="1256072"/>
            <a:ext cx="333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해당화물관리 번호 확인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52392" y="2814613"/>
            <a:ext cx="333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전송완료문자확인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6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14" y="3175533"/>
            <a:ext cx="4230355" cy="1400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364114" y="4709961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7" name="Picture 3" descr="C:\Users\admin\Desktop\1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14" y="5065561"/>
            <a:ext cx="1205648" cy="1107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6" y="1751292"/>
            <a:ext cx="6910571" cy="1700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418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EDI 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전송하기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(3/3)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2967198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4549517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06120" y="17512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173954" y="1735045"/>
            <a:ext cx="298778" cy="305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526733" y="2214141"/>
            <a:ext cx="937531" cy="845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264269" y="2023531"/>
            <a:ext cx="339731" cy="338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27147" y="2941005"/>
            <a:ext cx="333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화물관리번호 입력 후 조회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52392" y="4499546"/>
            <a:ext cx="333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EDI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전송여부 결과 확인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895432" y="143221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362608" y="1167893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27147" y="1138012"/>
            <a:ext cx="3339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동일 화물관리번호로 묶여 있는 경우 한 개의 데이터만 전송해도 같이 처리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6" y="3752090"/>
            <a:ext cx="6910571" cy="1387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647317"/>
            <a:ext cx="9144000" cy="2387600"/>
          </a:xfrm>
        </p:spPr>
        <p:txBody>
          <a:bodyPr/>
          <a:lstStyle/>
          <a:p>
            <a:r>
              <a:rPr lang="ko-KR" altLang="en-US" dirty="0" smtClean="0">
                <a:latin typeface="HY각헤드라인B" panose="02030600000101010101" pitchFamily="18" charset="-127"/>
                <a:ea typeface="HY각헤드라인B" panose="02030600000101010101" pitchFamily="18" charset="-127"/>
              </a:rPr>
              <a:t>감사합니다</a:t>
            </a:r>
            <a:endParaRPr lang="ko-KR" altLang="en-US" dirty="0">
              <a:latin typeface="HY각헤드라인B" panose="02030600000101010101" pitchFamily="18" charset="-127"/>
              <a:ea typeface="HY각헤드라인B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 b="14221"/>
          <a:stretch>
            <a:fillRect/>
          </a:stretch>
        </p:blipFill>
        <p:spPr bwMode="auto">
          <a:xfrm>
            <a:off x="9467832" y="213695"/>
            <a:ext cx="2487195" cy="4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/>
          <p:cNvCxnSpPr/>
          <p:nvPr/>
        </p:nvCxnSpPr>
        <p:spPr>
          <a:xfrm flipV="1">
            <a:off x="0" y="936000"/>
            <a:ext cx="12200467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4" y="4143850"/>
            <a:ext cx="7202837" cy="2382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4" y="1669985"/>
            <a:ext cx="7202837" cy="2090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6" y="342145"/>
            <a:ext cx="697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KIBIS 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 접속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(1/2)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60242" y="1273639"/>
            <a:ext cx="2909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Site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주소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r>
              <a:rPr lang="en-US" altLang="ko-KR" sz="20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www.uicd.co.kr</a:t>
            </a:r>
            <a:endParaRPr lang="en-US" altLang="ko-KR" sz="20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고객지원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KIBIS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접속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3472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5410" y="166998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35410" y="4143850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412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60242" y="3324987"/>
            <a:ext cx="3190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KIBIS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다운로드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 후 설치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341257" y="3350866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688667" y="2905764"/>
            <a:ext cx="1176012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409267" y="4565616"/>
            <a:ext cx="1455411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9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dmin\Desktop\캡1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39" y="2644399"/>
            <a:ext cx="4782912" cy="2345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5872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KIBIS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프로그램 접속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(2/2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51934" y="1222996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설치완료 후 아이콘 더블클릭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실행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723657" y="2961521"/>
            <a:ext cx="337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기존 홈페이지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ID/PW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동일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314458" y="2997200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4088" y="2235170"/>
            <a:ext cx="444062" cy="4092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316127" y="3699277"/>
            <a:ext cx="1693458" cy="685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65205" y="2235170"/>
            <a:ext cx="444062" cy="4092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644399"/>
            <a:ext cx="757237" cy="982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637865"/>
            <a:ext cx="5289549" cy="49633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반입 등록하기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(1/5)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68868" y="1205558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후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보세화물관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리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/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25894" y="1637865"/>
            <a:ext cx="444062" cy="4092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26813" y="1912003"/>
            <a:ext cx="1229585" cy="1041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캡1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5014226"/>
            <a:ext cx="6593248" cy="1235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1421092"/>
            <a:ext cx="6593248" cy="322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반입 등록하기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(2/5)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68638" y="1265330"/>
            <a:ext cx="275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내국화물반입관리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55767" y="1997152"/>
            <a:ext cx="927033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8022" y="14210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71735" y="4997292"/>
            <a:ext cx="998003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8022" y="4955228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920386" y="3336233"/>
            <a:ext cx="2180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왼쪽부터 차례대로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엑셀파일열기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초기화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78870" y="3340508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14" y="3963968"/>
            <a:ext cx="376582" cy="3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캡처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72" y="4612137"/>
            <a:ext cx="329000" cy="3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캡처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5" y="5216187"/>
            <a:ext cx="332474" cy="3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1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0" y="4099121"/>
            <a:ext cx="6580244" cy="2308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0" y="1430470"/>
            <a:ext cx="6580244" cy="24557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반입 등록하기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(3/5)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08486" y="1258327"/>
            <a:ext cx="347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반입할 엑셀 파일 클릭 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후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열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85999" y="2838914"/>
            <a:ext cx="4157133" cy="121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8022" y="14210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8022" y="4099121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774142" y="4164224"/>
            <a:ext cx="3190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엑셀 양식은 다음과 같이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셀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위치에 맞게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 숫자는 입력 가능한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최대 자리 수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4193494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270000" y="4244296"/>
            <a:ext cx="6422659" cy="168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85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캡1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83" y="1548097"/>
            <a:ext cx="6338250" cy="3870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반입 등록하기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/5)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0266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400803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8022" y="1548097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60402" y="1357838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확인 후 저장버튼 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58708" y="1570109"/>
            <a:ext cx="217359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74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반입 등록하기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/5)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35000" y="690720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 결과 확인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731910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22695" y="2919311"/>
            <a:ext cx="3536700" cy="121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8022" y="14210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68057" y="3402163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775680" y="3352735"/>
            <a:ext cx="279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전송누락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.txt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 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열고 결과 확인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8022" y="43228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Picture 2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6" y="1421092"/>
            <a:ext cx="4634111" cy="2653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캡1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56" y="4322865"/>
            <a:ext cx="2495261" cy="2333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29" y="2332571"/>
            <a:ext cx="1933575" cy="129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F5F13B-354C-484E-8B2B-67ADA2F18F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6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캡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0" y="4739396"/>
            <a:ext cx="6126928" cy="1285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캡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0" y="1421092"/>
            <a:ext cx="6126928" cy="295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272837" y="342145"/>
            <a:ext cx="642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내국화물 반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출입 조회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(1/2)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DF88FD2-B784-4645-9AFD-890644856D3F}"/>
              </a:ext>
            </a:extLst>
          </p:cNvPr>
          <p:cNvGrpSpPr/>
          <p:nvPr/>
        </p:nvGrpSpPr>
        <p:grpSpPr>
          <a:xfrm>
            <a:off x="391948" y="987893"/>
            <a:ext cx="6859084" cy="180000"/>
            <a:chOff x="391948" y="987893"/>
            <a:chExt cx="6859084" cy="180000"/>
          </a:xfrm>
        </p:grpSpPr>
        <p:cxnSp>
          <p:nvCxnSpPr>
            <p:cNvPr id="8" name="직선 연결선 7">
              <a:extLst>
                <a:ext uri="{FF2B5EF4-FFF2-40B4-BE49-F238E27FC236}">
                  <a16:creationId xmlns="" xmlns:a16="http://schemas.microsoft.com/office/drawing/2014/main" id="{CD4C3A08-1C6F-4197-A0D7-E312B862BA06}"/>
                </a:ext>
              </a:extLst>
            </p:cNvPr>
            <p:cNvCxnSpPr>
              <a:cxnSpLocks/>
            </p:cNvCxnSpPr>
            <p:nvPr/>
          </p:nvCxnSpPr>
          <p:spPr>
            <a:xfrm>
              <a:off x="391948" y="1058842"/>
              <a:ext cx="6859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="" xmlns:a16="http://schemas.microsoft.com/office/drawing/2014/main" id="{63C047CC-DD8C-4A0F-9000-301F1A391B6D}"/>
                </a:ext>
              </a:extLst>
            </p:cNvPr>
            <p:cNvSpPr/>
            <p:nvPr/>
          </p:nvSpPr>
          <p:spPr>
            <a:xfrm>
              <a:off x="2824241" y="98789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aseline="-25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802965" y="1282265"/>
            <a:ext cx="305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내국화물반출입조회</a:t>
            </a: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F00EBF24-B5AD-443B-AFCC-9954287B3C62}"/>
              </a:ext>
            </a:extLst>
          </p:cNvPr>
          <p:cNvCxnSpPr>
            <a:cxnSpLocks/>
          </p:cNvCxnSpPr>
          <p:nvPr/>
        </p:nvCxnSpPr>
        <p:spPr>
          <a:xfrm>
            <a:off x="8222845" y="0"/>
            <a:ext cx="0" cy="6502615"/>
          </a:xfrm>
          <a:prstGeom prst="line">
            <a:avLst/>
          </a:prstGeom>
          <a:ln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B4DB7E6A-4B75-4D97-9225-AC145DB339E1}"/>
              </a:ext>
            </a:extLst>
          </p:cNvPr>
          <p:cNvSpPr/>
          <p:nvPr/>
        </p:nvSpPr>
        <p:spPr>
          <a:xfrm>
            <a:off x="8170458" y="3950918"/>
            <a:ext cx="144000" cy="144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BB9043FC-6910-4700-8AD4-59CBB827DE25}"/>
              </a:ext>
            </a:extLst>
          </p:cNvPr>
          <p:cNvSpPr/>
          <p:nvPr/>
        </p:nvSpPr>
        <p:spPr>
          <a:xfrm>
            <a:off x="8143991" y="392791"/>
            <a:ext cx="180000" cy="180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="" xmlns:a16="http://schemas.microsoft.com/office/drawing/2014/main" id="{FA13F871-E78C-41F9-8F2D-9BBD0DEDABB9}"/>
              </a:ext>
            </a:extLst>
          </p:cNvPr>
          <p:cNvSpPr/>
          <p:nvPr/>
        </p:nvSpPr>
        <p:spPr>
          <a:xfrm>
            <a:off x="8098914" y="6331133"/>
            <a:ext cx="263694" cy="227322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aseline="-25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368057" y="1282265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08167" y="1985596"/>
            <a:ext cx="841907" cy="121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8022" y="1421092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82567" y="4744236"/>
            <a:ext cx="263611" cy="243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8022" y="4739396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B290CA-D309-4E4F-802C-BA6FAD9B5F5E}"/>
              </a:ext>
            </a:extLst>
          </p:cNvPr>
          <p:cNvSpPr txBox="1"/>
          <p:nvPr/>
        </p:nvSpPr>
        <p:spPr>
          <a:xfrm>
            <a:off x="8794339" y="3314630"/>
            <a:ext cx="26372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왼쪽부터 차례대로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EDI 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전송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조회 버튼 클릭 시 조회</a:t>
            </a:r>
            <a:endParaRPr lang="en-US" altLang="ko-KR" sz="2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378870" y="3340508"/>
            <a:ext cx="355600" cy="35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13B-354C-484E-8B2B-67ADA2F18FD9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026" name="Picture 2" descr="C:\Users\admin\Desktop\캡처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3950229"/>
            <a:ext cx="4476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캡처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4568303"/>
            <a:ext cx="476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302</Words>
  <Application>Microsoft Office PowerPoint</Application>
  <PresentationFormat>사용자 지정</PresentationFormat>
  <Paragraphs>131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KIBIS 프로그램 가이드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조점례</dc:creator>
  <cp:lastModifiedBy>admin</cp:lastModifiedBy>
  <cp:revision>121</cp:revision>
  <cp:lastPrinted>2023-03-14T06:47:28Z</cp:lastPrinted>
  <dcterms:created xsi:type="dcterms:W3CDTF">2019-04-01T11:39:14Z</dcterms:created>
  <dcterms:modified xsi:type="dcterms:W3CDTF">2023-03-14T07:30:43Z</dcterms:modified>
</cp:coreProperties>
</file>